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155562"/>
            <a:ext cx="6553200" cy="1887217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﻿﻿Co-authors' name and Affiliation (Presenter in bold)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﻿﻿Ex: Co-authors: AAA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, BBB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and CCC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2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aaa University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bbb University</a:t>
            </a: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the 2024 International VLSI Symposium on Technology, Systems and Applications (VLSI TSA) without written consent from all authors.</a:t>
            </a:r>
          </a:p>
        </p:txBody>
      </p:sp>
    </p:spTree>
    <p:extLst>
      <p:ext uri="{BB962C8B-B14F-4D97-AF65-F5344CB8AC3E}">
        <p14:creationId xmlns:p14="http://schemas.microsoft.com/office/powerpoint/2010/main" val="331256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224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Helvetica Condensed Light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ITRI2021</cp:lastModifiedBy>
  <cp:revision>17</cp:revision>
  <dcterms:created xsi:type="dcterms:W3CDTF">2021-07-12T07:48:51Z</dcterms:created>
  <dcterms:modified xsi:type="dcterms:W3CDTF">2023-09-19T04:08:49Z</dcterms:modified>
</cp:coreProperties>
</file>